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3FC-5FBB-479E-9277-C92D8BE2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A68ED-7E95-4690-B217-D798E1FB2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B2DA9-E844-4053-8647-67220C3E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669B-9D87-428C-88D9-E19F8F99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2E6C-320F-4946-9E26-3A5E55CD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5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8572-1CC9-4BAC-A3E9-2CED13AD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5D21B-0ADE-4A56-A32C-876BFEB29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40958-BA87-4F84-A917-D0DE0E3C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3A601-8031-47EE-96B0-B07D5131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ADD0F-BF82-4362-9190-6D7FDE2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DED93-C354-43D0-96C3-B1CDCAC1A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B8042-8068-4F03-B4C9-CDA1D1DCA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A542-C56B-4C70-939B-8E19F8FDD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C6CF-E935-46D1-8053-A437697E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E010-9590-4145-AA61-6BC26C6A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7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5437" y="265677"/>
            <a:ext cx="11621126" cy="6326646"/>
            <a:chOff x="254476" y="265679"/>
            <a:chExt cx="11621126" cy="6326646"/>
          </a:xfrm>
        </p:grpSpPr>
        <p:sp>
          <p:nvSpPr>
            <p:cNvPr id="8" name="Flowchart: Manual Input 5"/>
            <p:cNvSpPr/>
            <p:nvPr userDrawn="1"/>
          </p:nvSpPr>
          <p:spPr>
            <a:xfrm rot="16200000" flipV="1">
              <a:off x="799317" y="-279162"/>
              <a:ext cx="6326646" cy="741632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349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3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lowchart: Manual Input 5"/>
            <p:cNvSpPr/>
            <p:nvPr userDrawn="1"/>
          </p:nvSpPr>
          <p:spPr>
            <a:xfrm rot="16200000" flipH="1">
              <a:off x="5594106" y="302528"/>
              <a:ext cx="5550769" cy="701222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  <a:gd name="connsiteX0" fmla="*/ 15 w 10015"/>
                <a:gd name="connsiteY0" fmla="*/ 3494 h 10469"/>
                <a:gd name="connsiteX1" fmla="*/ 10015 w 10015"/>
                <a:gd name="connsiteY1" fmla="*/ 0 h 10469"/>
                <a:gd name="connsiteX2" fmla="*/ 10015 w 10015"/>
                <a:gd name="connsiteY2" fmla="*/ 10000 h 10469"/>
                <a:gd name="connsiteX3" fmla="*/ 0 w 10015"/>
                <a:gd name="connsiteY3" fmla="*/ 10469 h 10469"/>
                <a:gd name="connsiteX4" fmla="*/ 15 w 10015"/>
                <a:gd name="connsiteY4" fmla="*/ 3494 h 10469"/>
                <a:gd name="connsiteX0" fmla="*/ 15 w 10015"/>
                <a:gd name="connsiteY0" fmla="*/ 3494 h 10494"/>
                <a:gd name="connsiteX1" fmla="*/ 10015 w 10015"/>
                <a:gd name="connsiteY1" fmla="*/ 0 h 10494"/>
                <a:gd name="connsiteX2" fmla="*/ 9984 w 10015"/>
                <a:gd name="connsiteY2" fmla="*/ 10494 h 10494"/>
                <a:gd name="connsiteX3" fmla="*/ 0 w 10015"/>
                <a:gd name="connsiteY3" fmla="*/ 10469 h 10494"/>
                <a:gd name="connsiteX4" fmla="*/ 15 w 10015"/>
                <a:gd name="connsiteY4" fmla="*/ 3494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494">
                  <a:moveTo>
                    <a:pt x="15" y="3494"/>
                  </a:moveTo>
                  <a:lnTo>
                    <a:pt x="10015" y="0"/>
                  </a:lnTo>
                  <a:cubicBezTo>
                    <a:pt x="10005" y="3498"/>
                    <a:pt x="9994" y="6996"/>
                    <a:pt x="9984" y="10494"/>
                  </a:cubicBezTo>
                  <a:lnTo>
                    <a:pt x="0" y="10469"/>
                  </a:lnTo>
                  <a:lnTo>
                    <a:pt x="15" y="349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84375"/>
            <a:ext cx="5905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64063"/>
            <a:ext cx="5905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b="37125"/>
          <a:stretch/>
        </p:blipFill>
        <p:spPr>
          <a:xfrm>
            <a:off x="254475" y="3208830"/>
            <a:ext cx="6915786" cy="3375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760542" cy="11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444161" cy="9830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090333" y="1049867"/>
            <a:ext cx="86783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4475" y="6502400"/>
            <a:ext cx="11683050" cy="70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532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359785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0015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268668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3"/>
          <a:stretch/>
        </p:blipFill>
        <p:spPr>
          <a:xfrm>
            <a:off x="245097" y="1534163"/>
            <a:ext cx="2393627" cy="47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37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46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7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4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A0C5-E60B-4E7D-9633-38B5D77D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E36ED-D771-4C7B-BB3B-D016D148F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F933F-2198-4678-B89D-92ADD99E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6BA7-39BD-4C6A-BDE6-FACA1DA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4F570-5621-4135-AE13-489362AD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7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0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05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82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9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REVA Acadmey for Corporate Excellence (RACE)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87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REVA Acadmey for Corporate Excellence (RACE)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70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1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3825" y="138112"/>
            <a:ext cx="11944351" cy="65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3412" y="1049867"/>
            <a:ext cx="11365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67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2D14-D0B1-448C-AF92-42C8EF0A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DBEE2-B086-4699-971B-4780097A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2F51E-DDF0-4A02-8EBE-B90F954A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9C3E-7319-428F-976F-31E01628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F8BC-1785-4244-8F91-B0BB5B78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D402-1974-40FC-985E-F6103066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BA4C-124D-49F4-A3C9-224220AA2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D11ED-EAAB-49FA-A064-88831F121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9F38-B9B6-445D-A812-6CFEB6A3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7591-6A52-4B26-98D5-8CA93132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41EEA-EACD-4A59-BEBF-A00AC988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8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93E2-95BF-4F81-8FF7-2C9FDDC0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B2C45-3E1E-4DFB-A551-2A32B8C5E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F0213-72AC-43C6-9C5F-7316449AE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0AFCD-142E-4518-A78E-2FD6DB124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4B1E7-B278-4D55-A263-ACF07233C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31384-DF25-4D6F-BEB2-B142A091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97A78-EF08-4641-8E05-5846AF9E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22C8F-C603-4E26-9814-51FC4195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6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4D7A-ACC7-4B70-ACEE-1520E26A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0A61C-E0EF-4A79-8A8E-90AB4E3A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76BFA-F275-4548-AA3D-01E6B35C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03346-407F-4D70-A4B5-CB630764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9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51464-4DEA-42EE-B885-DB7E45CD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8E96A-BA87-4C06-937B-FB56B2C5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5BCFB-7916-4EE3-86BE-C611E7AC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8BC-67E6-46DB-A2C1-693D328D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65F2-2D69-46D0-951D-8C8B6802A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A1CAE-EA4D-4B5D-8E20-A3CE2130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04EA-8F44-43D2-821B-1D65CD80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E8760-0DEF-4739-B90C-07AE5C82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654D6-4FA9-4952-BCB8-886D2D46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2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B76C-2BC9-4676-AE7B-7372965F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4705C-8780-4EF8-AB13-63E5D85BD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C52DC-212B-4E22-B79E-80074DC49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C5112-3593-4006-91F1-E0C2ED5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4D27E-2BD2-42F1-A021-DB9B99BB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382AC-B43C-467F-BBF3-E3AFA806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1BC0D-7269-4993-99E6-E426DF70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7004-3106-4C6B-98FE-E4013431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8DF8C-8A06-41C1-ADB6-3FFCF9424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5D93E-A543-4446-AD81-C90D898331E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5BD4-2D4E-4AAF-BFEA-D3B87ED66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B92B-A866-4DEF-B39D-061E5A568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F131-9CCA-4055-929C-906329C82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3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REVA </a:t>
            </a:r>
            <a:r>
              <a:rPr lang="en-US" dirty="0" err="1"/>
              <a:t>Acadmey</a:t>
            </a:r>
            <a:r>
              <a:rPr lang="en-US" dirty="0"/>
              <a:t> for Corporate Excellence (RACE)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D3BC5-34EF-44B2-83AC-D5533E46F0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3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1EBDE-6225-4597-B441-EA35EB86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" y="313705"/>
            <a:ext cx="11037020" cy="60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9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616E5-18D6-4271-A89E-DABB9560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9" y="394379"/>
            <a:ext cx="11376358" cy="61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D5B9F-21AD-459A-9020-488942A6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1" y="175195"/>
            <a:ext cx="11363493" cy="63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3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50C4C-0A97-4946-8C7C-A1FE89D7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236596"/>
            <a:ext cx="11155680" cy="63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D843F-7EC0-44E2-988B-E067A12F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29" y="376733"/>
            <a:ext cx="10761785" cy="5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5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1184E-E0D8-442E-91A2-EC6BEFE7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209830"/>
            <a:ext cx="11624653" cy="62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7EA40-3249-494E-96C3-1BA591A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" y="328366"/>
            <a:ext cx="11254154" cy="62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1EACD-7019-4639-A1F8-839A29DF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3" y="129228"/>
            <a:ext cx="11507373" cy="6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2AEA8-BDD7-4719-BFA3-9C61CBF2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5" y="290110"/>
            <a:ext cx="11203970" cy="62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1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93" y="1776401"/>
            <a:ext cx="3711482" cy="36337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98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AB585-29B3-4FF9-9829-2EB042A0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203871"/>
            <a:ext cx="11713414" cy="64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9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E2698-33D5-49D7-A607-453C420B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4" y="414997"/>
            <a:ext cx="12056012" cy="60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3C3695-7751-49B1-B446-3EBAE0DD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" y="267066"/>
            <a:ext cx="11908102" cy="63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F6CFE-0BE0-4D80-96A8-5D42523B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2" y="101592"/>
            <a:ext cx="11581478" cy="6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2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C0D9F-CB9B-4F01-820E-39621662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" y="307850"/>
            <a:ext cx="10916529" cy="58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448A4-E897-4805-A78B-A772B8AE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9" y="295422"/>
            <a:ext cx="10970736" cy="62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2A23F-A6CE-4D3B-954D-F652DCED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87711"/>
            <a:ext cx="11576629" cy="63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77EE06-DDE5-4B90-9246-3A29EFAE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32" y="126610"/>
            <a:ext cx="11582935" cy="63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Roboto Slab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 Slab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Mohan</dc:creator>
  <cp:lastModifiedBy>Anand Mohan</cp:lastModifiedBy>
  <cp:revision>10</cp:revision>
  <dcterms:created xsi:type="dcterms:W3CDTF">2022-09-11T23:54:48Z</dcterms:created>
  <dcterms:modified xsi:type="dcterms:W3CDTF">2022-09-12T00:53:10Z</dcterms:modified>
</cp:coreProperties>
</file>